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  <p:sldId id="261" r:id="rId4"/>
    <p:sldId id="260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61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96" d="100"/>
          <a:sy n="96" d="100"/>
        </p:scale>
        <p:origin x="3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76ACE2-C49B-0421-3CA0-3EE6B41998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7A47A8-59CD-C77D-F626-DB45E3D10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70DFEB-05FD-9379-D133-77852DE74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251124-2807-0637-B7F1-2732AC46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601E401-33DA-1300-924C-AFD4C6062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194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D85437-9F6C-55D5-AC23-5D2436F45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46A34CB-7D9D-D625-C797-76B8D6D04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58E442-1520-1E5F-D909-9027E434F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B8B8BA-DBD6-D6AD-3FE3-9DEB2A8F3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6A7FDA-05B7-E46B-E5DC-2D8E2DC0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2030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C9A1C07-3FDB-9EFD-C257-7632CC033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2CBD366-7C8F-7B55-680F-BD52BFEF5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DE4425-1EEA-EB99-2FBB-090245B6F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65B841-AA19-A2FF-B6C8-D5304F68D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FED20D-FF89-0DC2-9FAA-E0C4F6626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7258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F68247-7F68-E929-4545-AE8699018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C6C88C-6FD9-9CD5-401F-68A8624DA0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8023B2-5AF5-01C2-8FE7-B0FEFB5F6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2CC785F-ED84-B014-21AE-EEE4E396B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A62156-5128-1AA4-8FF9-BD56CCCD7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4017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E5F4DE-30DB-FFF5-75CD-03C170ECA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EC5314-2F97-5F79-63F8-2EEB39386E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431160-76D8-956B-FFC6-B35C217B8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C079DE-AE2D-7F67-E43F-57C33505F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95A8E95-882B-407C-2EB9-4B91FE866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227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08F5E2-7939-3D8C-15E9-1C2727E39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FB4C4E-E5AC-6F3D-5D1E-B9167A2307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F27326-0A99-7310-09DF-3B029A182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3D2C22-8138-6E97-ACF5-4522FC2FF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E33A2EE-E810-5BC6-DC17-82322152A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1DF7FD3-865F-E548-68B4-8042FF7A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201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E0DCA0-0EBE-210E-A9C1-DEDC021C5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25F1B1-450C-E53D-A4FB-2CEF51418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B7482BA-8DBD-1C74-42F8-F7CBD5761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61DCA0E-05D3-D42D-7412-29B563FC2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DB08792-F1A0-D1B4-CF58-7336B4C0E1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DAC14DD-87A9-813E-EB0F-970D1C5DF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A036763-55DB-36BE-A562-F205A58D2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A91A486-FF98-06D2-A0D3-07854E645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6628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BFA62-CBA8-2829-F9F5-E152D916B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C5D06CE-8CA3-C846-C517-AFAC38392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2626CFA-7106-5915-F2AA-97CEB8184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29F438B-B0F2-9087-2EBB-E414822C0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8307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878DBC0-2A0B-819C-F177-28160201C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1A7BBE5-BB99-813B-1CF0-A7F993B72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3699F20-FD4E-FDC7-8EA0-EA9CA4BF9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8173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613840-0570-5D01-8734-B4E4607EC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8FE09D-B7C3-7701-0AC2-D3FE07A22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7E76A93-091F-452A-8104-10F592844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ACE021E-AFA6-F993-F242-CE734A444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93C0B46-BE74-2C28-0E94-45B32323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FB57804-90CD-4FE1-D588-5A12648D3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71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666038-0CB2-13C5-78CC-57C54FBD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8776446-F783-B769-1F86-55D9F73CDA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87CA3D-1FDF-88D5-0972-E4E68CFC7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8BCE63-1AB7-2D12-334F-78E639BAE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927CEAB-AD2A-89AB-F39E-ADBAF4221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F1D3DEC-2BB3-CE10-B58E-57C267FAE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065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7534976-2372-3281-B890-8CBE68EE6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A9967B-93E0-7819-A0BB-F92192EB5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5E93D9-BD83-1328-AC60-8CD4DCB0C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9435E5-4488-A94A-9F83-BBD726C57E25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71AF88-1AE9-1438-30E2-CD30DBD37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2E7F21-DD75-D389-F2ED-9CD06D293B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AA9E9D-7E4A-E549-AA62-BCAB35A3E7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925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833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Texto&#10;&#10;Descripción generada automáticamente">
            <a:extLst>
              <a:ext uri="{FF2B5EF4-FFF2-40B4-BE49-F238E27FC236}">
                <a16:creationId xmlns:a16="http://schemas.microsoft.com/office/drawing/2014/main" id="{D958F475-D7A5-0F59-579B-1409CA55D0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72"/>
          <a:stretch/>
        </p:blipFill>
        <p:spPr>
          <a:xfrm>
            <a:off x="200417" y="0"/>
            <a:ext cx="5630448" cy="115496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0E1A688-F82D-6040-3C74-0966AE9BCEBA}"/>
              </a:ext>
            </a:extLst>
          </p:cNvPr>
          <p:cNvSpPr txBox="1"/>
          <p:nvPr/>
        </p:nvSpPr>
        <p:spPr>
          <a:xfrm>
            <a:off x="826717" y="3073138"/>
            <a:ext cx="103339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>
                <a:latin typeface="Calibri Light" panose="020F0302020204030204" pitchFamily="34" charset="0"/>
                <a:cs typeface="Calibri Light" panose="020F0302020204030204" pitchFamily="34" charset="0"/>
              </a:rPr>
              <a:t>TITULO: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67CAC71-2829-035D-C2CF-E464DA31A054}"/>
              </a:ext>
            </a:extLst>
          </p:cNvPr>
          <p:cNvSpPr txBox="1"/>
          <p:nvPr/>
        </p:nvSpPr>
        <p:spPr>
          <a:xfrm>
            <a:off x="0" y="6396335"/>
            <a:ext cx="4791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Autoría + Afiliación + lugar, mes y año</a:t>
            </a:r>
          </a:p>
        </p:txBody>
      </p:sp>
    </p:spTree>
    <p:extLst>
      <p:ext uri="{BB962C8B-B14F-4D97-AF65-F5344CB8AC3E}">
        <p14:creationId xmlns:p14="http://schemas.microsoft.com/office/powerpoint/2010/main" val="1157631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60E75-CDA1-4501-3428-B143D3664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02281"/>
            <a:ext cx="7771356" cy="837374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INTRODUCCIÓN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7640B17-EF45-ED45-0CEF-781B852E5F87}"/>
              </a:ext>
            </a:extLst>
          </p:cNvPr>
          <p:cNvSpPr/>
          <p:nvPr/>
        </p:nvSpPr>
        <p:spPr>
          <a:xfrm>
            <a:off x="1" y="16256"/>
            <a:ext cx="237993" cy="37205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60717DF-57B8-349A-3349-CE48CBD27758}"/>
              </a:ext>
            </a:extLst>
          </p:cNvPr>
          <p:cNvSpPr/>
          <p:nvPr/>
        </p:nvSpPr>
        <p:spPr>
          <a:xfrm>
            <a:off x="-1" y="826718"/>
            <a:ext cx="237993" cy="603128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3C0AC3D3-73FB-B072-8EAD-62F8D208F36B}"/>
              </a:ext>
            </a:extLst>
          </p:cNvPr>
          <p:cNvSpPr/>
          <p:nvPr/>
        </p:nvSpPr>
        <p:spPr>
          <a:xfrm>
            <a:off x="11700353" y="6375747"/>
            <a:ext cx="386220" cy="39098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003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DC134-8329-EF90-D1A2-DD20BE11B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4C35FA-0A67-5E10-20F1-CBB3319E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02281"/>
            <a:ext cx="7771356" cy="837374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OBJETIVO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07E5BB3-E169-2FF4-810A-9E53588A55CF}"/>
              </a:ext>
            </a:extLst>
          </p:cNvPr>
          <p:cNvSpPr/>
          <p:nvPr/>
        </p:nvSpPr>
        <p:spPr>
          <a:xfrm>
            <a:off x="1" y="16256"/>
            <a:ext cx="237993" cy="37205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16FD22C-7486-46C9-B4E7-DBC99F752F8D}"/>
              </a:ext>
            </a:extLst>
          </p:cNvPr>
          <p:cNvSpPr/>
          <p:nvPr/>
        </p:nvSpPr>
        <p:spPr>
          <a:xfrm>
            <a:off x="-1" y="826718"/>
            <a:ext cx="237993" cy="603128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B4A426AD-E12C-0DDA-659F-385900882A15}"/>
              </a:ext>
            </a:extLst>
          </p:cNvPr>
          <p:cNvSpPr/>
          <p:nvPr/>
        </p:nvSpPr>
        <p:spPr>
          <a:xfrm>
            <a:off x="11700353" y="6375747"/>
            <a:ext cx="386220" cy="39098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6614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14C83-95FF-3C1D-A5BB-8851DF67F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33303B-252C-70AD-50A8-3506EF74F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02281"/>
            <a:ext cx="7771356" cy="837374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CONCLUSIONES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7D5E032-C933-FCA0-46D1-FCF79413832F}"/>
              </a:ext>
            </a:extLst>
          </p:cNvPr>
          <p:cNvSpPr/>
          <p:nvPr/>
        </p:nvSpPr>
        <p:spPr>
          <a:xfrm>
            <a:off x="1" y="16256"/>
            <a:ext cx="237993" cy="37205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3B03EA5-AB5C-786B-9DC9-44EF791ED1BA}"/>
              </a:ext>
            </a:extLst>
          </p:cNvPr>
          <p:cNvSpPr/>
          <p:nvPr/>
        </p:nvSpPr>
        <p:spPr>
          <a:xfrm>
            <a:off x="-1" y="826718"/>
            <a:ext cx="237993" cy="603128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D848926D-8476-9D9F-17F8-744DD871B9F5}"/>
              </a:ext>
            </a:extLst>
          </p:cNvPr>
          <p:cNvSpPr/>
          <p:nvPr/>
        </p:nvSpPr>
        <p:spPr>
          <a:xfrm>
            <a:off x="11700353" y="6375747"/>
            <a:ext cx="386220" cy="390981"/>
          </a:xfrm>
          <a:prstGeom prst="rect">
            <a:avLst/>
          </a:prstGeom>
          <a:solidFill>
            <a:srgbClr val="9761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519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14</Words>
  <Application>Microsoft Office PowerPoint</Application>
  <PresentationFormat>Panorámica</PresentationFormat>
  <Paragraphs>5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Calibri Light</vt:lpstr>
      <vt:lpstr>Tema de Office</vt:lpstr>
      <vt:lpstr>Presentación de PowerPoint</vt:lpstr>
      <vt:lpstr>INTRODUCCIÓN</vt:lpstr>
      <vt:lpstr>OBJETIVO</vt:lpstr>
      <vt:lpstr>CONCLUSIONES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José Casaña Granell</dc:creator>
  <cp:lastModifiedBy>Torres Lacomba María</cp:lastModifiedBy>
  <cp:revision>2</cp:revision>
  <dcterms:created xsi:type="dcterms:W3CDTF">2025-03-13T11:18:01Z</dcterms:created>
  <dcterms:modified xsi:type="dcterms:W3CDTF">2025-03-23T11:14:49Z</dcterms:modified>
</cp:coreProperties>
</file>